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30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51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73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E8ECB352-BC4D-56FE-A040-BC45F1658AAA}"/>
              </a:ext>
            </a:extLst>
          </p:cNvPr>
          <p:cNvSpPr txBox="1"/>
          <p:nvPr/>
        </p:nvSpPr>
        <p:spPr>
          <a:xfrm>
            <a:off x="3135375" y="263827"/>
            <a:ext cx="926926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sz="3600" dirty="0">
                <a:solidFill>
                  <a:schemeClr val="bg1"/>
                </a:solidFill>
              </a:rPr>
              <a:t>Dyskusja nt. inicjatywy „Tak zarządzam WLD” </a:t>
            </a:r>
            <a:r>
              <a:rPr lang="pl-PL" dirty="0"/>
              <a:t>	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E750F1-8B38-49B1-9740-666E4A974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532" y="2610213"/>
            <a:ext cx="9208975" cy="38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2</a:t>
            </a:r>
            <a:endParaRPr lang="pl-PL" sz="1000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2975" y="3598810"/>
            <a:ext cx="2425700" cy="40206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E8ECB352-BC4D-56FE-A040-BC45F1658AAA}"/>
              </a:ext>
            </a:extLst>
          </p:cNvPr>
          <p:cNvSpPr txBox="1"/>
          <p:nvPr/>
        </p:nvSpPr>
        <p:spPr>
          <a:xfrm>
            <a:off x="3064255" y="320285"/>
            <a:ext cx="926926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Posiedzenie Krajowego Zespołu ds. Zderzeń Statków Powietrznych</a:t>
            </a:r>
            <a:b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b="1" dirty="0">
                <a:solidFill>
                  <a:schemeClr val="bg1"/>
                </a:solidFill>
                <a:cs typeface="Times New Roman" pitchFamily="18" charset="0"/>
              </a:rPr>
              <a:t> ze Zwierzętami 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sz="3600" dirty="0">
                <a:solidFill>
                  <a:schemeClr val="bg1"/>
                </a:solidFill>
              </a:rPr>
              <a:t>Dyskusja nt. inicjatywy „Tak zarządzam WLD” </a:t>
            </a:r>
            <a:r>
              <a:rPr lang="pl-PL" dirty="0"/>
              <a:t>	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996164-E70B-4778-A934-9C173C6C5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01" y="2625925"/>
            <a:ext cx="4638901" cy="38709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CAE1D2F-4DEC-4190-AF8A-8AFB87C3A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399" y="2091961"/>
            <a:ext cx="2265458" cy="29371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4B9459F-6AD4-4DBA-96C7-089BC065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252" y="4594656"/>
            <a:ext cx="3149485" cy="22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7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</Words>
  <Application>Microsoft Office PowerPoint</Application>
  <PresentationFormat>Panoramiczny</PresentationFormat>
  <Paragraphs>14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Avenir Light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35</cp:revision>
  <dcterms:created xsi:type="dcterms:W3CDTF">2022-11-08T11:52:32Z</dcterms:created>
  <dcterms:modified xsi:type="dcterms:W3CDTF">2024-12-18T12:41:13Z</dcterms:modified>
</cp:coreProperties>
</file>