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1" r:id="rId14"/>
    <p:sldId id="268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2401E1-E182-4794-BB16-9E0472F08C7A}" type="datetimeFigureOut">
              <a:rPr lang="pl-PL" smtClean="0"/>
              <a:pPr/>
              <a:t>2017-01-23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656CEF-65F8-492D-9F40-1A0A00B739E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milkowski@ulc.gov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SEMINARIUM DLA ŚRODOWISKA (ATO)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UCZELNIA ŁAZARSKIEGO</a:t>
            </a:r>
          </a:p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Stycznia 2017 r.</a:t>
            </a:r>
            <a:endParaRPr lang="pl-P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868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	Uznanie kwalifikacji i uprawnień nabytych w lotnictwie państwowym może się odbywać </a:t>
            </a:r>
            <a:r>
              <a:rPr lang="pl-PL" u="sng" dirty="0" smtClean="0">
                <a:solidFill>
                  <a:srgbClr val="FF0000"/>
                </a:solidFill>
              </a:rPr>
              <a:t>tylko i wyłącznie w organizacjach szkolenia lotniczego, które posiadają odpowiednie certyfikaty </a:t>
            </a:r>
            <a:r>
              <a:rPr lang="pl-PL" dirty="0" smtClean="0"/>
              <a:t>na prowadzenie szkoleń w zakresie , o które kandydat się ubiega oraz w podmiotach , które są wpisane do rejestru podmiotów szkolących do świadectw kwalifikacji.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Każda organizacja i podmiot szkolący </a:t>
            </a:r>
            <a:r>
              <a:rPr lang="pl-PL" u="sng" dirty="0" smtClean="0">
                <a:solidFill>
                  <a:srgbClr val="FF0000"/>
                </a:solidFill>
              </a:rPr>
              <a:t>musi mieć zatwierdzoną procedurę </a:t>
            </a:r>
            <a:r>
              <a:rPr lang="pl-PL" dirty="0" smtClean="0"/>
              <a:t>:weryfikacji wiedzy i umiejętności kandydatów ubiegających się o uznanie kwalifikacji i uprawnień.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Weryfikację wiedzy i uprawnień przeprowadza certyfikowana organizacja szkolenia lotniczego lub podmiot wpisany do rejestru podmiotów szkolących i na podstawie analizy kandydata organizacja lub podmiot opracowuje indywidualny program szkolenia(IPS).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165304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Indywidualny program szkolenia(IPS) kandydata opracowuje organizacja lub podmiot szkolący na podstawie weryfikacji wiedzy teoretycznej i umiejętności praktycznych kandydata i zostaje zatwierdzony przez kierownika szkolenia.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9754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Uznanie kwalifikacji i uprawnień następuje po spełnieniu przez kandydata następujących warunków: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Przedstawienia przez kandydata dokumentów potwierdzających odbycie odpowiednich szkoleń teoretycznych i praktycznych odbytych w lotnictwie państwowym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Potwierdzenie nalotu na odpowiedniej kategorii SP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Dokumentów potwierdzających uprawnienia nadane w lotnictwie państwowym.</a:t>
            </a:r>
          </a:p>
          <a:p>
            <a:pPr marL="457200" indent="-457200">
              <a:buAutoNum type="arabicPeriod"/>
            </a:pP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9754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Po zakończeniu szkolenia organizacja lub podmiot wydają kandydatowi zaświadczenie , które potwierdza , że  wiedza i umiejętności praktyczne kandydata spełniają wymagania odnośnych przepisów do wydania licencji , uprawnienia lub świadectwa kwalifikacji oraz kandydat jest przygotowany do zdawania egzaminów państwowych.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		Warunki szczególne :</a:t>
            </a:r>
          </a:p>
          <a:p>
            <a:pPr>
              <a:buNone/>
            </a:pPr>
            <a:r>
              <a:rPr lang="pl-PL" sz="2400" b="1" i="1" dirty="0" smtClean="0"/>
              <a:t>Uprawnienie FI </a:t>
            </a:r>
            <a:r>
              <a:rPr lang="pl-PL" sz="2400" dirty="0" smtClean="0"/>
              <a:t>– kandydat po zakończeniu szkolenia do uprawnienia uzyskuje wpis FI(R) i po spełnieniu warunków do zniesienia restrykcji nalot do rozszerzenia zakresu szkolenia zostaje uznany z lotnictwa państwowego.</a:t>
            </a:r>
          </a:p>
          <a:p>
            <a:pPr>
              <a:buNone/>
            </a:pPr>
            <a:r>
              <a:rPr lang="pl-PL" sz="2400" b="1" i="1" dirty="0" smtClean="0"/>
              <a:t>Szkolenie w zakresie uzyskania uprawnienia MEP </a:t>
            </a:r>
            <a:r>
              <a:rPr lang="pl-PL" sz="2400" dirty="0" smtClean="0"/>
              <a:t>musi być przeprowadzone w całości zgodnie z odpowiednimi zapisami FCL</a:t>
            </a:r>
          </a:p>
          <a:p>
            <a:pPr>
              <a:buNone/>
            </a:pP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9754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DZIĘKUJĘ ZA UWAGĘ.</a:t>
            </a:r>
          </a:p>
          <a:p>
            <a:r>
              <a:rPr lang="pl-PL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PYTANIA ?</a:t>
            </a:r>
            <a:endParaRPr lang="pl-PL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80728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                    </a:t>
            </a:r>
            <a:r>
              <a:rPr lang="pl-PL" b="1" dirty="0" smtClean="0"/>
              <a:t>Krzysztof Miłkowski</a:t>
            </a:r>
          </a:p>
          <a:p>
            <a:pPr>
              <a:buNone/>
            </a:pPr>
            <a:r>
              <a:rPr lang="pl-PL" b="1" dirty="0"/>
              <a:t>	</a:t>
            </a:r>
            <a:r>
              <a:rPr lang="pl-PL" b="1" dirty="0" smtClean="0"/>
              <a:t>Naczelnik Inspektoratu Certyfikacji i Nadzoru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i="1" dirty="0" smtClean="0"/>
              <a:t>                     </a:t>
            </a:r>
            <a:r>
              <a:rPr lang="pl-PL" i="1" dirty="0" err="1" smtClean="0">
                <a:hlinkClick r:id="rId2"/>
              </a:rPr>
              <a:t>kmilkowski@ulc.gov.pl</a:t>
            </a:r>
            <a:endParaRPr lang="pl-PL" i="1" dirty="0" smtClean="0"/>
          </a:p>
          <a:p>
            <a:pPr>
              <a:buNone/>
            </a:pPr>
            <a:r>
              <a:rPr lang="pl-PL" i="1" dirty="0"/>
              <a:t> </a:t>
            </a:r>
            <a:r>
              <a:rPr lang="pl-PL" i="1" dirty="0" smtClean="0"/>
              <a:t>                              (22) 520 74 45</a:t>
            </a:r>
          </a:p>
          <a:p>
            <a:pPr>
              <a:buNone/>
            </a:pPr>
            <a:r>
              <a:rPr lang="pl-PL" i="1" dirty="0"/>
              <a:t> </a:t>
            </a:r>
            <a:r>
              <a:rPr lang="pl-PL" i="1" dirty="0" smtClean="0"/>
              <a:t>                               694 409 509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uznania kwalifikacji i uprawnień nabytych w lotnictwie państwowym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9754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	      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PREZENTACJI</a:t>
            </a:r>
          </a:p>
          <a:p>
            <a:pPr marL="514350" indent="-514350">
              <a:buAutoNum type="arabicPeriod"/>
            </a:pPr>
            <a:r>
              <a:rPr lang="pl-PL" i="1" dirty="0" smtClean="0"/>
              <a:t>Podstawa prawna</a:t>
            </a:r>
          </a:p>
          <a:p>
            <a:pPr marL="514350" indent="-514350">
              <a:buAutoNum type="arabicPeriod"/>
            </a:pPr>
            <a:r>
              <a:rPr lang="pl-PL" i="1" dirty="0" smtClean="0"/>
              <a:t>Zakres stosowania</a:t>
            </a:r>
          </a:p>
          <a:p>
            <a:pPr marL="514350" indent="-514350">
              <a:buAutoNum type="arabicPeriod"/>
            </a:pPr>
            <a:r>
              <a:rPr lang="pl-PL" i="1" dirty="0" smtClean="0"/>
              <a:t>Kogo dotyczy ?</a:t>
            </a:r>
          </a:p>
          <a:p>
            <a:pPr marL="514350" indent="-514350">
              <a:buAutoNum type="arabicPeriod"/>
            </a:pPr>
            <a:r>
              <a:rPr lang="pl-PL" i="1" dirty="0" smtClean="0"/>
              <a:t>Ogólne zasady uznania kwalifikacji i uprawnień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	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Rozporządzenie </a:t>
            </a:r>
          </a:p>
          <a:p>
            <a:pPr>
              <a:buNone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Ministra Infrastruktury i Rozwoju</a:t>
            </a:r>
          </a:p>
          <a:p>
            <a:pPr>
              <a:buNone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z dnia 16 kwietnia 2015 roku</a:t>
            </a:r>
          </a:p>
          <a:p>
            <a:pPr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W sprawie szczegółowych warunków uznania kwalifikacji i uprawnień nabytych w lotnictwie państwowym .</a:t>
            </a:r>
          </a:p>
          <a:p>
            <a:pPr>
              <a:buNone/>
            </a:pPr>
            <a:r>
              <a:rPr lang="pl-PL" sz="2400" i="1" dirty="0" smtClean="0"/>
              <a:t>Na podstawie art. 104 ust.9 Ustawy z dnia 3 lipca 2003 r.</a:t>
            </a:r>
          </a:p>
          <a:p>
            <a:pPr>
              <a:buNone/>
            </a:pPr>
            <a:r>
              <a:rPr lang="pl-PL" sz="2400" i="1" dirty="0" smtClean="0"/>
              <a:t> Prawo Lotnicze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9754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/>
          </a:p>
          <a:p>
            <a:pPr algn="just">
              <a:buNone/>
            </a:pPr>
            <a:r>
              <a:rPr lang="pl-PL" dirty="0" smtClean="0"/>
              <a:t> Rozporządzenie określa szczegółowe warunki uznania kwalifikacji i uprawnień nabytych w lotnictwie państwowym w celu wydania licencji lub świadectwa kwalifikacji.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65304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    Rozporządzenie dotyczy kandydatów z lotnictwa państwowego do uzyskania licencji:</a:t>
            </a:r>
          </a:p>
          <a:p>
            <a:pPr marL="514350" indent="-514350">
              <a:buAutoNum type="arabicPeriod"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pilota i uprawnień wpisywanych do licencji</a:t>
            </a:r>
          </a:p>
          <a:p>
            <a:pPr marL="514350" indent="-514350">
              <a:buAutoNum type="arabicPeriod"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Licencji dyspozytora lotniczego</a:t>
            </a:r>
          </a:p>
          <a:p>
            <a:pPr marL="514350" indent="-514350">
              <a:buAutoNum type="arabicPeriod"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Licencji praktykanta-kontrolera ruchu lotniczego</a:t>
            </a:r>
          </a:p>
          <a:p>
            <a:pPr marL="514350" indent="-514350">
              <a:buAutoNum type="arabicPeriod"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Licencji mechanika pokładowego</a:t>
            </a:r>
          </a:p>
          <a:p>
            <a:pPr marL="514350" indent="-514350">
              <a:buAutoNum type="arabicPeriod"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Licencji na obsługę techniczną SP Part-66</a:t>
            </a:r>
          </a:p>
          <a:p>
            <a:pPr marL="514350" indent="-514350">
              <a:buAutoNum type="arabicPeriod"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Licencji mechanika lotniczego obsługi technicznej SP innych niż samoloty i śmigłowce oraz SP z aneksu II</a:t>
            </a:r>
          </a:p>
          <a:p>
            <a:pPr marL="514350" indent="-51435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9754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       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Świadectwa kwalifikacji pilota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1.Lotni</a:t>
            </a:r>
          </a:p>
          <a:p>
            <a:pPr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2.Paralotni</a:t>
            </a:r>
          </a:p>
          <a:p>
            <a:pPr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3.Motolotni</a:t>
            </a:r>
          </a:p>
          <a:p>
            <a:pPr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4. Ultralekkiego SP</a:t>
            </a:r>
          </a:p>
          <a:p>
            <a:pPr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5. Wiatrakowca</a:t>
            </a:r>
          </a:p>
          <a:p>
            <a:pPr>
              <a:buNone/>
            </a:pPr>
            <a:r>
              <a:rPr lang="pl-PL" sz="2400" dirty="0"/>
              <a:t> </a:t>
            </a:r>
            <a:r>
              <a:rPr lang="pl-PL" sz="2400" dirty="0" smtClean="0"/>
              <a:t>               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37312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                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Świadectwa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kwalifikacj</a:t>
            </a:r>
            <a:r>
              <a:rPr lang="pl-PL" sz="2400" dirty="0" smtClean="0"/>
              <a:t>   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   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1.Skoczka spadochronowego</a:t>
            </a:r>
          </a:p>
          <a:p>
            <a:pPr algn="just"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  2. Operatora bezzałogowego SP</a:t>
            </a:r>
          </a:p>
          <a:p>
            <a:pPr algn="just"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 3. Informatora lotniskowej służby informacji             powietrznej</a:t>
            </a:r>
          </a:p>
          <a:p>
            <a:pPr algn="just">
              <a:buNone/>
            </a:pP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 4. Mechanika poświadczenia obsługi SP </a:t>
            </a:r>
            <a:endParaRPr lang="pl-PL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SEMINARIUM DLA ŚRODOWISKA</a:t>
            </a:r>
            <a:endParaRPr lang="pl-PL" dirty="0"/>
          </a:p>
        </p:txBody>
      </p:sp>
      <p:pic>
        <p:nvPicPr>
          <p:cNvPr id="4" name="Picture 3" descr="C:\Users\rgorzkowski\Desktop\logo-ulc-intrane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367070"/>
            <a:ext cx="2854246" cy="490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334</Words>
  <Application>Microsoft Office PowerPoint</Application>
  <PresentationFormat>Pokaz na ekranie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Hol</vt:lpstr>
      <vt:lpstr>SEMINARIUM DLA ŚRODOWISKA (ATO)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  <vt:lpstr>SEMINARIUM DLA ŚRODOWISKA</vt:lpstr>
    </vt:vector>
  </TitlesOfParts>
  <Company>Urząd Lotnictwa Cywilnego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DLA ŚRODOWISKA (ATO)</dc:title>
  <dc:creator>kmilkowski</dc:creator>
  <cp:lastModifiedBy>kmilkowski</cp:lastModifiedBy>
  <cp:revision>24</cp:revision>
  <dcterms:created xsi:type="dcterms:W3CDTF">2017-01-19T08:11:08Z</dcterms:created>
  <dcterms:modified xsi:type="dcterms:W3CDTF">2017-01-23T12:52:53Z</dcterms:modified>
</cp:coreProperties>
</file>